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0168-70B8-4AD3-A181-12CDB7B5D2B1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8E87-4E22-4FE5-B66F-2F3EA4431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7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0168-70B8-4AD3-A181-12CDB7B5D2B1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8E87-4E22-4FE5-B66F-2F3EA4431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51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0168-70B8-4AD3-A181-12CDB7B5D2B1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8E87-4E22-4FE5-B66F-2F3EA4431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55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0168-70B8-4AD3-A181-12CDB7B5D2B1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8E87-4E22-4FE5-B66F-2F3EA4431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49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0168-70B8-4AD3-A181-12CDB7B5D2B1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8E87-4E22-4FE5-B66F-2F3EA4431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02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0168-70B8-4AD3-A181-12CDB7B5D2B1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8E87-4E22-4FE5-B66F-2F3EA4431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67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0168-70B8-4AD3-A181-12CDB7B5D2B1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8E87-4E22-4FE5-B66F-2F3EA4431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77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0168-70B8-4AD3-A181-12CDB7B5D2B1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8E87-4E22-4FE5-B66F-2F3EA4431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25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0168-70B8-4AD3-A181-12CDB7B5D2B1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8E87-4E22-4FE5-B66F-2F3EA4431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59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0168-70B8-4AD3-A181-12CDB7B5D2B1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8E87-4E22-4FE5-B66F-2F3EA4431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0168-70B8-4AD3-A181-12CDB7B5D2B1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8E87-4E22-4FE5-B66F-2F3EA4431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89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F0168-70B8-4AD3-A181-12CDB7B5D2B1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28E87-4E22-4FE5-B66F-2F3EA4431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91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ioi4fE3-fSAhXLCsAKHSHOCp0QjRwIBw&amp;url=http://www.fionabeck.com/personal-blog/10-15-minute-readings-and-pay-me-later-requests/&amp;psig=AFQjCNES8_wt4uyw4fzDr4IHWibmwgmngg&amp;ust=149019081547431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ioi4fE3-fSAhXLCsAKHSHOCp0QjRwIBw&amp;url=http://www.fionabeck.com/personal-blog/10-15-minute-readings-and-pay-me-later-requests/&amp;psig=AFQjCNES8_wt4uyw4fzDr4IHWibmwgmngg&amp;ust=149019081547431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‘Write an account’</a:t>
            </a:r>
            <a:br>
              <a:rPr lang="en-GB" dirty="0" smtClean="0"/>
            </a:br>
            <a:r>
              <a:rPr lang="en-GB" dirty="0" smtClean="0"/>
              <a:t>Exam technique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3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1168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>
                <a:latin typeface="Segoe Print" panose="02000600000000000000" pitchFamily="2" charset="0"/>
              </a:rPr>
              <a:t>Write an account of how Stalin’s takeover in Eastern Europe led to </a:t>
            </a:r>
            <a:r>
              <a:rPr lang="en-GB" b="1" u="sng" dirty="0" smtClean="0">
                <a:latin typeface="Segoe Print" panose="02000600000000000000" pitchFamily="2" charset="0"/>
              </a:rPr>
              <a:t>the development of the Cold War</a:t>
            </a:r>
            <a:r>
              <a:rPr lang="en-GB" dirty="0" smtClean="0">
                <a:latin typeface="Segoe Print" panose="02000600000000000000" pitchFamily="2" charset="0"/>
              </a:rPr>
              <a:t>.</a:t>
            </a:r>
          </a:p>
          <a:p>
            <a:pPr marL="0" indent="0" algn="ctr">
              <a:buNone/>
            </a:pPr>
            <a:r>
              <a:rPr lang="en-GB" dirty="0" smtClean="0"/>
              <a:t>[8]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89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WHAT DO I NEED TO DO?</a:t>
            </a:r>
            <a:endParaRPr lang="en-GB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577431"/>
          <a:ext cx="78867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8081"/>
                <a:gridCol w="1045029"/>
                <a:gridCol w="58635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LEVEL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MARKS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REQUIREMENTS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000" b="1" dirty="0" smtClean="0"/>
                    </a:p>
                    <a:p>
                      <a:pPr algn="ctr"/>
                      <a:r>
                        <a:rPr lang="en-GB" sz="2000" b="1" dirty="0" smtClean="0"/>
                        <a:t>1</a:t>
                      </a:r>
                    </a:p>
                    <a:p>
                      <a:pPr algn="ctr"/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1-2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/>
                    </a:p>
                    <a:p>
                      <a:pPr algn="ctr"/>
                      <a:r>
                        <a:rPr lang="en-GB" sz="2000" dirty="0" smtClean="0"/>
                        <a:t>Generalised waffle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000" b="1" dirty="0" smtClean="0"/>
                    </a:p>
                    <a:p>
                      <a:pPr algn="ctr"/>
                      <a:r>
                        <a:rPr lang="en-GB" sz="2000" b="1" dirty="0" smtClean="0"/>
                        <a:t>2</a:t>
                      </a:r>
                    </a:p>
                    <a:p>
                      <a:pPr algn="ctr"/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3-4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/>
                    </a:p>
                    <a:p>
                      <a:pPr algn="ctr"/>
                      <a:r>
                        <a:rPr lang="en-GB" sz="2000" dirty="0" smtClean="0"/>
                        <a:t>Describes the sequence of events in some detail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000" b="1" dirty="0" smtClean="0"/>
                    </a:p>
                    <a:p>
                      <a:pPr algn="ctr"/>
                      <a:r>
                        <a:rPr lang="en-GB" sz="2000" b="1" dirty="0" smtClean="0"/>
                        <a:t>3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5-6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Describes</a:t>
                      </a:r>
                      <a:r>
                        <a:rPr lang="en-GB" sz="2000" baseline="0" dirty="0" smtClean="0"/>
                        <a:t> the sequence of events in good detail</a:t>
                      </a:r>
                      <a:br>
                        <a:rPr lang="en-GB" sz="2000" baseline="0" dirty="0" smtClean="0"/>
                      </a:br>
                      <a:r>
                        <a:rPr lang="en-GB" sz="2000" baseline="0" dirty="0" smtClean="0"/>
                        <a:t>AND</a:t>
                      </a:r>
                    </a:p>
                    <a:p>
                      <a:pPr algn="ctr"/>
                      <a:r>
                        <a:rPr lang="en-GB" sz="2000" baseline="0" dirty="0" smtClean="0"/>
                        <a:t>Makes clear how one led to another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000" b="1" dirty="0" smtClean="0"/>
                    </a:p>
                    <a:p>
                      <a:pPr algn="ctr"/>
                      <a:r>
                        <a:rPr lang="en-GB" sz="2000" b="1" dirty="0" smtClean="0"/>
                        <a:t>4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7-8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Describes the sequence of events in excellent detail</a:t>
                      </a:r>
                    </a:p>
                    <a:p>
                      <a:pPr algn="ctr"/>
                      <a:r>
                        <a:rPr lang="en-GB" sz="2000" dirty="0" smtClean="0"/>
                        <a:t>AND</a:t>
                      </a:r>
                    </a:p>
                    <a:p>
                      <a:pPr algn="ctr"/>
                      <a:r>
                        <a:rPr lang="en-GB" sz="2000" dirty="0" smtClean="0"/>
                        <a:t>Makes clear how one event led to another</a:t>
                      </a:r>
                    </a:p>
                    <a:p>
                      <a:pPr algn="ctr"/>
                      <a:r>
                        <a:rPr lang="en-GB" sz="2000" dirty="0" smtClean="0"/>
                        <a:t>AND</a:t>
                      </a:r>
                    </a:p>
                    <a:p>
                      <a:pPr algn="ctr"/>
                      <a:r>
                        <a:rPr lang="en-GB" sz="2000" dirty="0" smtClean="0"/>
                        <a:t>Explains</a:t>
                      </a:r>
                      <a:r>
                        <a:rPr lang="en-GB" sz="2000" baseline="0" dirty="0" smtClean="0"/>
                        <a:t> how tension was increased at each stage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9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STRUCTURE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31929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Segoe Print" pitchFamily="2" charset="0"/>
              </a:rPr>
              <a:t>The first step was ...</a:t>
            </a:r>
          </a:p>
          <a:p>
            <a:r>
              <a:rPr lang="en-GB" dirty="0" smtClean="0">
                <a:latin typeface="Segoe Print" pitchFamily="2" charset="0"/>
              </a:rPr>
              <a:t>This </a:t>
            </a:r>
            <a:r>
              <a:rPr lang="en-GB" dirty="0" smtClean="0">
                <a:latin typeface="Segoe Print" pitchFamily="2" charset="0"/>
              </a:rPr>
              <a:t>led to the </a:t>
            </a:r>
            <a:r>
              <a:rPr lang="en-GB" b="1" u="sng" dirty="0" smtClean="0">
                <a:latin typeface="Segoe Print" pitchFamily="2" charset="0"/>
              </a:rPr>
              <a:t>development of the Cold War </a:t>
            </a:r>
            <a:r>
              <a:rPr lang="en-GB" dirty="0" smtClean="0">
                <a:latin typeface="Segoe Print" pitchFamily="2" charset="0"/>
              </a:rPr>
              <a:t>because </a:t>
            </a:r>
            <a:r>
              <a:rPr lang="en-GB" dirty="0" smtClean="0">
                <a:latin typeface="Segoe Print" pitchFamily="2" charset="0"/>
              </a:rPr>
              <a:t>...</a:t>
            </a:r>
          </a:p>
          <a:p>
            <a:endParaRPr lang="en-GB" dirty="0" smtClean="0">
              <a:latin typeface="Segoe Print" pitchFamily="2" charset="0"/>
            </a:endParaRPr>
          </a:p>
          <a:p>
            <a:r>
              <a:rPr lang="en-GB" dirty="0" smtClean="0">
                <a:latin typeface="Segoe Print" pitchFamily="2" charset="0"/>
              </a:rPr>
              <a:t>As a result ...</a:t>
            </a:r>
          </a:p>
          <a:p>
            <a:r>
              <a:rPr lang="en-GB" dirty="0" smtClean="0">
                <a:latin typeface="Segoe Print" pitchFamily="2" charset="0"/>
              </a:rPr>
              <a:t>This added to </a:t>
            </a:r>
            <a:r>
              <a:rPr lang="en-GB" dirty="0" smtClean="0">
                <a:latin typeface="Segoe Print" pitchFamily="2" charset="0"/>
              </a:rPr>
              <a:t>the </a:t>
            </a:r>
            <a:r>
              <a:rPr lang="en-GB" b="1" u="sng" dirty="0" smtClean="0">
                <a:latin typeface="Segoe Print" pitchFamily="2" charset="0"/>
              </a:rPr>
              <a:t>development of the </a:t>
            </a:r>
            <a:r>
              <a:rPr lang="en-GB" b="1" u="sng" dirty="0" smtClean="0">
                <a:latin typeface="Segoe Print" pitchFamily="2" charset="0"/>
              </a:rPr>
              <a:t>Cold War </a:t>
            </a:r>
            <a:r>
              <a:rPr lang="en-GB" dirty="0" smtClean="0">
                <a:latin typeface="Segoe Print" pitchFamily="2" charset="0"/>
              </a:rPr>
              <a:t>because </a:t>
            </a:r>
            <a:r>
              <a:rPr lang="en-GB" dirty="0" smtClean="0">
                <a:latin typeface="Segoe Print" pitchFamily="2" charset="0"/>
              </a:rPr>
              <a:t>...</a:t>
            </a:r>
          </a:p>
          <a:p>
            <a:endParaRPr lang="en-GB" dirty="0" smtClean="0">
              <a:solidFill>
                <a:srgbClr val="FF0000"/>
              </a:solidFill>
              <a:latin typeface="Segoe Print" pitchFamily="2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Segoe Print" pitchFamily="2" charset="0"/>
              </a:rPr>
              <a:t>As a result ...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Segoe Print" pitchFamily="2" charset="0"/>
              </a:rPr>
              <a:t>This added to the </a:t>
            </a:r>
            <a:r>
              <a:rPr lang="en-GB" b="1" u="sng" dirty="0" smtClean="0">
                <a:solidFill>
                  <a:srgbClr val="FF0000"/>
                </a:solidFill>
                <a:latin typeface="Segoe Print" pitchFamily="2" charset="0"/>
              </a:rPr>
              <a:t>development of the Cold War </a:t>
            </a:r>
            <a:r>
              <a:rPr lang="en-GB" b="1" dirty="0" smtClean="0">
                <a:solidFill>
                  <a:srgbClr val="FF0000"/>
                </a:solidFill>
                <a:latin typeface="Segoe Print" pitchFamily="2" charset="0"/>
              </a:rPr>
              <a:t>because ...</a:t>
            </a:r>
          </a:p>
          <a:p>
            <a:endParaRPr lang="en-GB" dirty="0" smtClean="0">
              <a:solidFill>
                <a:srgbClr val="FF0000"/>
              </a:solidFill>
              <a:latin typeface="Segoe Print" pitchFamily="2" charset="0"/>
            </a:endParaRPr>
          </a:p>
          <a:p>
            <a:r>
              <a:rPr lang="en-GB" dirty="0" smtClean="0">
                <a:latin typeface="Segoe Print" pitchFamily="2" charset="0"/>
              </a:rPr>
              <a:t>Overall, Stalin’s takeover in Eastern Europe affected the development of the Cold War </a:t>
            </a:r>
            <a:r>
              <a:rPr lang="en-GB" dirty="0" smtClean="0">
                <a:solidFill>
                  <a:srgbClr val="FF0000"/>
                </a:solidFill>
                <a:latin typeface="Segoe Print" pitchFamily="2" charset="0"/>
              </a:rPr>
              <a:t>(Judgement on extent)  </a:t>
            </a:r>
            <a:r>
              <a:rPr lang="en-GB" dirty="0" smtClean="0">
                <a:latin typeface="Segoe Print" pitchFamily="2" charset="0"/>
              </a:rPr>
              <a:t>because………..</a:t>
            </a:r>
            <a:endParaRPr lang="en-GB" u="sng" dirty="0" smtClean="0">
              <a:latin typeface="Segoe Print" pitchFamily="2" charset="0"/>
            </a:endParaRPr>
          </a:p>
          <a:p>
            <a:endParaRPr lang="en-GB" dirty="0" smtClean="0">
              <a:solidFill>
                <a:srgbClr val="FF0000"/>
              </a:solidFill>
              <a:latin typeface="Segoe Print" pitchFamily="2" charset="0"/>
            </a:endParaRPr>
          </a:p>
          <a:p>
            <a:endParaRPr lang="en-GB" dirty="0"/>
          </a:p>
        </p:txBody>
      </p:sp>
      <p:pic>
        <p:nvPicPr>
          <p:cNvPr id="3074" name="Picture 2" descr="Image result for 10 minut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3130" y="249374"/>
            <a:ext cx="1744889" cy="17448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04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STRUCTURE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293281" cy="4731929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latin typeface="Segoe Print" pitchFamily="2" charset="0"/>
              </a:rPr>
              <a:t>The first step was ... </a:t>
            </a:r>
            <a:r>
              <a:rPr lang="en-GB" dirty="0" smtClean="0">
                <a:latin typeface="Segoe Print" pitchFamily="2" charset="0"/>
              </a:rPr>
              <a:t>(</a:t>
            </a:r>
            <a:r>
              <a:rPr lang="en-GB" dirty="0" smtClean="0">
                <a:solidFill>
                  <a:srgbClr val="0070C0"/>
                </a:solidFill>
                <a:latin typeface="Segoe Print" pitchFamily="2" charset="0"/>
              </a:rPr>
              <a:t>Disagreements at Potsdam)</a:t>
            </a:r>
            <a:endParaRPr lang="en-GB" dirty="0" smtClean="0">
              <a:solidFill>
                <a:srgbClr val="0070C0"/>
              </a:solidFill>
              <a:latin typeface="Segoe Print" pitchFamily="2" charset="0"/>
            </a:endParaRPr>
          </a:p>
          <a:p>
            <a:r>
              <a:rPr lang="en-GB" dirty="0" smtClean="0">
                <a:latin typeface="Segoe Print" pitchFamily="2" charset="0"/>
              </a:rPr>
              <a:t>This </a:t>
            </a:r>
            <a:r>
              <a:rPr lang="en-GB" dirty="0" smtClean="0">
                <a:latin typeface="Segoe Print" pitchFamily="2" charset="0"/>
              </a:rPr>
              <a:t>led to the </a:t>
            </a:r>
            <a:r>
              <a:rPr lang="en-GB" b="1" u="sng" dirty="0" smtClean="0">
                <a:latin typeface="Segoe Print" pitchFamily="2" charset="0"/>
              </a:rPr>
              <a:t>development of the Cold War </a:t>
            </a:r>
            <a:r>
              <a:rPr lang="en-GB" dirty="0" smtClean="0">
                <a:latin typeface="Segoe Print" pitchFamily="2" charset="0"/>
              </a:rPr>
              <a:t>... </a:t>
            </a:r>
            <a:r>
              <a:rPr lang="en-GB" dirty="0" smtClean="0">
                <a:solidFill>
                  <a:srgbClr val="0070C0"/>
                </a:solidFill>
                <a:latin typeface="Segoe Print" pitchFamily="2" charset="0"/>
              </a:rPr>
              <a:t>(Open disagreement over Stalin's actions, heightened tension)</a:t>
            </a:r>
            <a:endParaRPr lang="en-GB" dirty="0" smtClean="0">
              <a:solidFill>
                <a:srgbClr val="0070C0"/>
              </a:solidFill>
              <a:latin typeface="Segoe Print" pitchFamily="2" charset="0"/>
            </a:endParaRPr>
          </a:p>
          <a:p>
            <a:endParaRPr lang="en-GB" dirty="0" smtClean="0">
              <a:latin typeface="Segoe Print" pitchFamily="2" charset="0"/>
            </a:endParaRPr>
          </a:p>
          <a:p>
            <a:r>
              <a:rPr lang="en-GB" dirty="0" smtClean="0">
                <a:latin typeface="Segoe Print" pitchFamily="2" charset="0"/>
              </a:rPr>
              <a:t>As a result ... </a:t>
            </a:r>
            <a:r>
              <a:rPr lang="en-GB" dirty="0" smtClean="0">
                <a:solidFill>
                  <a:srgbClr val="0070C0"/>
                </a:solidFill>
                <a:latin typeface="Segoe Print" pitchFamily="2" charset="0"/>
              </a:rPr>
              <a:t>(Truman adopted a ‘get tough’ approach, Churchill’s Iron Curtain speech)</a:t>
            </a:r>
            <a:endParaRPr lang="en-GB" dirty="0" smtClean="0">
              <a:solidFill>
                <a:srgbClr val="0070C0"/>
              </a:solidFill>
              <a:latin typeface="Segoe Print" pitchFamily="2" charset="0"/>
            </a:endParaRPr>
          </a:p>
          <a:p>
            <a:r>
              <a:rPr lang="en-GB" dirty="0" smtClean="0">
                <a:latin typeface="Segoe Print" pitchFamily="2" charset="0"/>
              </a:rPr>
              <a:t>This led to the </a:t>
            </a:r>
            <a:r>
              <a:rPr lang="en-GB" b="1" u="sng" dirty="0" smtClean="0">
                <a:latin typeface="Segoe Print" pitchFamily="2" charset="0"/>
              </a:rPr>
              <a:t>development of the Cold War</a:t>
            </a:r>
            <a:r>
              <a:rPr lang="en-GB" dirty="0" smtClean="0">
                <a:latin typeface="Segoe Print" pitchFamily="2" charset="0"/>
              </a:rPr>
              <a:t>... </a:t>
            </a:r>
            <a:r>
              <a:rPr lang="en-GB" dirty="0" smtClean="0">
                <a:solidFill>
                  <a:srgbClr val="0070C0"/>
                </a:solidFill>
                <a:latin typeface="Segoe Print" pitchFamily="2" charset="0"/>
              </a:rPr>
              <a:t>(divided Europe into clear ‘spheres’)</a:t>
            </a:r>
            <a:endParaRPr lang="en-GB" dirty="0" smtClean="0">
              <a:solidFill>
                <a:srgbClr val="0070C0"/>
              </a:solidFill>
              <a:latin typeface="Segoe Print" pitchFamily="2" charset="0"/>
            </a:endParaRPr>
          </a:p>
          <a:p>
            <a:endParaRPr lang="en-GB" dirty="0" smtClean="0">
              <a:latin typeface="Segoe Print" pitchFamily="2" charset="0"/>
            </a:endParaRPr>
          </a:p>
          <a:p>
            <a:r>
              <a:rPr lang="en-GB" dirty="0" smtClean="0">
                <a:latin typeface="Segoe Print" pitchFamily="2" charset="0"/>
              </a:rPr>
              <a:t>As a result ... </a:t>
            </a:r>
            <a:r>
              <a:rPr lang="en-GB" dirty="0" smtClean="0">
                <a:solidFill>
                  <a:srgbClr val="0070C0"/>
                </a:solidFill>
                <a:latin typeface="Segoe Print" pitchFamily="2" charset="0"/>
              </a:rPr>
              <a:t>(Stalin tightened control)</a:t>
            </a:r>
            <a:endParaRPr lang="en-GB" dirty="0" smtClean="0">
              <a:solidFill>
                <a:srgbClr val="0070C0"/>
              </a:solidFill>
              <a:latin typeface="Segoe Print" pitchFamily="2" charset="0"/>
            </a:endParaRPr>
          </a:p>
          <a:p>
            <a:r>
              <a:rPr lang="en-GB" dirty="0" smtClean="0">
                <a:latin typeface="Segoe Print" pitchFamily="2" charset="0"/>
              </a:rPr>
              <a:t>This led to the </a:t>
            </a:r>
            <a:r>
              <a:rPr lang="en-GB" b="1" u="sng" dirty="0" smtClean="0">
                <a:latin typeface="Segoe Print" pitchFamily="2" charset="0"/>
              </a:rPr>
              <a:t>development of the Cold War</a:t>
            </a:r>
            <a:r>
              <a:rPr lang="en-GB" dirty="0" smtClean="0">
                <a:latin typeface="Segoe Print" pitchFamily="2" charset="0"/>
              </a:rPr>
              <a:t>... </a:t>
            </a:r>
            <a:r>
              <a:rPr lang="en-GB" dirty="0" smtClean="0">
                <a:solidFill>
                  <a:srgbClr val="0070C0"/>
                </a:solidFill>
                <a:latin typeface="Segoe Print" pitchFamily="2" charset="0"/>
              </a:rPr>
              <a:t>(Alarmed the west, suspicious, Marshall Aid </a:t>
            </a:r>
            <a:r>
              <a:rPr lang="en-GB" dirty="0" err="1" smtClean="0">
                <a:solidFill>
                  <a:srgbClr val="0070C0"/>
                </a:solidFill>
                <a:latin typeface="Segoe Print" pitchFamily="2" charset="0"/>
              </a:rPr>
              <a:t>etc</a:t>
            </a:r>
            <a:r>
              <a:rPr lang="en-GB" dirty="0" smtClean="0">
                <a:solidFill>
                  <a:srgbClr val="0070C0"/>
                </a:solidFill>
                <a:latin typeface="Segoe Print" pitchFamily="2" charset="0"/>
              </a:rPr>
              <a:t>)</a:t>
            </a:r>
          </a:p>
          <a:p>
            <a:endParaRPr lang="en-GB" dirty="0" smtClean="0">
              <a:solidFill>
                <a:srgbClr val="0070C0"/>
              </a:solidFill>
              <a:latin typeface="Segoe Print" pitchFamily="2" charset="0"/>
            </a:endParaRPr>
          </a:p>
          <a:p>
            <a:r>
              <a:rPr lang="en-GB" dirty="0" smtClean="0">
                <a:latin typeface="Segoe Print" pitchFamily="2" charset="0"/>
              </a:rPr>
              <a:t>Overall, Stalin’s takeover in Eastern Europe affected the development of the Cold War</a:t>
            </a:r>
            <a:r>
              <a:rPr lang="en-GB" dirty="0" smtClean="0">
                <a:solidFill>
                  <a:srgbClr val="00B0F0"/>
                </a:solidFill>
                <a:latin typeface="Segoe Print" pitchFamily="2" charset="0"/>
              </a:rPr>
              <a:t> </a:t>
            </a:r>
            <a:r>
              <a:rPr lang="en-GB" dirty="0" smtClean="0">
                <a:solidFill>
                  <a:srgbClr val="0070C0"/>
                </a:solidFill>
                <a:latin typeface="Segoe Print" pitchFamily="2" charset="0"/>
              </a:rPr>
              <a:t>(drastically? Somewhat? Irreversibly? In a limited way?) </a:t>
            </a:r>
            <a:r>
              <a:rPr lang="en-GB" dirty="0" smtClean="0">
                <a:latin typeface="Segoe Print" pitchFamily="2" charset="0"/>
              </a:rPr>
              <a:t>because………..</a:t>
            </a:r>
            <a:endParaRPr lang="en-GB" u="sng" dirty="0" smtClean="0">
              <a:latin typeface="Segoe Print" pitchFamily="2" charset="0"/>
            </a:endParaRPr>
          </a:p>
          <a:p>
            <a:endParaRPr lang="en-GB" dirty="0" smtClean="0">
              <a:solidFill>
                <a:srgbClr val="0070C0"/>
              </a:solidFill>
              <a:latin typeface="Segoe Print" pitchFamily="2" charset="0"/>
            </a:endParaRPr>
          </a:p>
          <a:p>
            <a:endParaRPr lang="en-GB" dirty="0" smtClean="0">
              <a:latin typeface="Segoe Print" pitchFamily="2" charset="0"/>
            </a:endParaRPr>
          </a:p>
          <a:p>
            <a:endParaRPr lang="en-GB" dirty="0" smtClean="0">
              <a:latin typeface="Segoe Print" pitchFamily="2" charset="0"/>
            </a:endParaRPr>
          </a:p>
          <a:p>
            <a:endParaRPr lang="en-GB" dirty="0" smtClean="0">
              <a:solidFill>
                <a:srgbClr val="FF0000"/>
              </a:solidFill>
              <a:latin typeface="Segoe Print" pitchFamily="2" charset="0"/>
            </a:endParaRPr>
          </a:p>
          <a:p>
            <a:endParaRPr lang="en-GB" dirty="0"/>
          </a:p>
        </p:txBody>
      </p:sp>
      <p:pic>
        <p:nvPicPr>
          <p:cNvPr id="4" name="Picture 2" descr="Image result for 10 minut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3130" y="21851"/>
            <a:ext cx="1744889" cy="17448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17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283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‘Write an account’ Exam technique</vt:lpstr>
      <vt:lpstr>PowerPoint Presentation</vt:lpstr>
      <vt:lpstr>WHAT DO I NEED TO DO?</vt:lpstr>
      <vt:lpstr>STRUCTURE</vt:lpstr>
      <vt:lpstr>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‘Write an account’ Exam technique</dc:title>
  <dc:creator>Laura Allen</dc:creator>
  <cp:lastModifiedBy>Laura Allen</cp:lastModifiedBy>
  <cp:revision>2</cp:revision>
  <dcterms:created xsi:type="dcterms:W3CDTF">2017-04-03T08:21:31Z</dcterms:created>
  <dcterms:modified xsi:type="dcterms:W3CDTF">2017-04-03T08:35:51Z</dcterms:modified>
</cp:coreProperties>
</file>